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21383625" cy="3027521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8FF"/>
    <a:srgbClr val="94C11E"/>
    <a:srgbClr val="688915"/>
    <a:srgbClr val="EFF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5960B-933A-3041-8B65-ECC013FFB5B0}" v="8" dt="2025-09-22T13:56:58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7"/>
    <p:restoredTop sz="94694"/>
  </p:normalViewPr>
  <p:slideViewPr>
    <p:cSldViewPr snapToGrid="0">
      <p:cViewPr>
        <p:scale>
          <a:sx n="60" d="100"/>
          <a:sy n="60" d="100"/>
        </p:scale>
        <p:origin x="85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án Serrano Sanz" userId="63f78b8973854c81" providerId="LiveId" clId="{D33742FA-1D17-4D7A-86C5-016EFC008378}"/>
    <pc:docChg chg="undo custSel addSld modSld">
      <pc:chgData name="Adrián Serrano Sanz" userId="63f78b8973854c81" providerId="LiveId" clId="{D33742FA-1D17-4D7A-86C5-016EFC008378}" dt="2024-03-23T11:38:23.416" v="806" actId="1076"/>
      <pc:docMkLst>
        <pc:docMk/>
      </pc:docMkLst>
      <pc:sldChg chg="addSp delSp modSp new mod setBg">
        <pc:chgData name="Adrián Serrano Sanz" userId="63f78b8973854c81" providerId="LiveId" clId="{D33742FA-1D17-4D7A-86C5-016EFC008378}" dt="2024-03-23T11:38:23.416" v="806" actId="1076"/>
        <pc:sldMkLst>
          <pc:docMk/>
          <pc:sldMk cId="3051883985" sldId="256"/>
        </pc:sldMkLst>
      </pc:sldChg>
    </pc:docChg>
  </pc:docChgLst>
  <pc:docChgLst>
    <pc:chgData name="Adrián Serrano Sanz" userId="63f78b8973854c81" providerId="LiveId" clId="{D0A8B98F-3ED9-4A05-90D8-15024F9451BA}"/>
    <pc:docChg chg="custSel modSld">
      <pc:chgData name="Adrián Serrano Sanz" userId="63f78b8973854c81" providerId="LiveId" clId="{D0A8B98F-3ED9-4A05-90D8-15024F9451BA}" dt="2024-05-22T11:13:08.498" v="10" actId="478"/>
      <pc:docMkLst>
        <pc:docMk/>
      </pc:docMkLst>
      <pc:sldChg chg="addSp delSp modSp mod">
        <pc:chgData name="Adrián Serrano Sanz" userId="63f78b8973854c81" providerId="LiveId" clId="{D0A8B98F-3ED9-4A05-90D8-15024F9451BA}" dt="2024-05-22T11:13:08.498" v="10" actId="478"/>
        <pc:sldMkLst>
          <pc:docMk/>
          <pc:sldMk cId="3051883985" sldId="256"/>
        </pc:sldMkLst>
      </pc:sldChg>
    </pc:docChg>
  </pc:docChgLst>
  <pc:docChgLst>
    <pc:chgData name="Adrián Serrano Sanz" userId="63f78b8973854c81" providerId="LiveId" clId="{6DE18C74-C1D9-4BC0-BC2D-8D596B5FBABC}"/>
    <pc:docChg chg="undo custSel modSld">
      <pc:chgData name="Adrián Serrano Sanz" userId="63f78b8973854c81" providerId="LiveId" clId="{6DE18C74-C1D9-4BC0-BC2D-8D596B5FBABC}" dt="2024-05-22T12:18:39.165" v="261" actId="1076"/>
      <pc:docMkLst>
        <pc:docMk/>
      </pc:docMkLst>
      <pc:sldChg chg="addSp delSp modSp mod">
        <pc:chgData name="Adrián Serrano Sanz" userId="63f78b8973854c81" providerId="LiveId" clId="{6DE18C74-C1D9-4BC0-BC2D-8D596B5FBABC}" dt="2024-05-22T12:18:39.165" v="261" actId="1076"/>
        <pc:sldMkLst>
          <pc:docMk/>
          <pc:sldMk cId="3051883985" sldId="256"/>
        </pc:sldMkLst>
      </pc:sldChg>
    </pc:docChg>
  </pc:docChgLst>
  <pc:docChgLst>
    <pc:chgData name="LAURA LOMBA ERASO" userId="f02018f8-54a4-4e28-8324-05e38509b473" providerId="ADAL" clId="{ECF5F0C2-AC13-624F-AA75-C40A606D742A}"/>
    <pc:docChg chg="undo custSel addSld delSld modSld">
      <pc:chgData name="LAURA LOMBA ERASO" userId="f02018f8-54a4-4e28-8324-05e38509b473" providerId="ADAL" clId="{ECF5F0C2-AC13-624F-AA75-C40A606D742A}" dt="2025-05-08T08:32:10.933" v="80" actId="2696"/>
      <pc:docMkLst>
        <pc:docMk/>
      </pc:docMkLst>
      <pc:sldChg chg="addSp delSp modSp del mod">
        <pc:chgData name="LAURA LOMBA ERASO" userId="f02018f8-54a4-4e28-8324-05e38509b473" providerId="ADAL" clId="{ECF5F0C2-AC13-624F-AA75-C40A606D742A}" dt="2025-05-08T08:32:10.933" v="80" actId="2696"/>
        <pc:sldMkLst>
          <pc:docMk/>
          <pc:sldMk cId="3051883985" sldId="256"/>
        </pc:sldMkLst>
      </pc:sldChg>
      <pc:sldChg chg="addSp delSp modSp new mod">
        <pc:chgData name="LAURA LOMBA ERASO" userId="f02018f8-54a4-4e28-8324-05e38509b473" providerId="ADAL" clId="{ECF5F0C2-AC13-624F-AA75-C40A606D742A}" dt="2025-05-08T08:32:03.853" v="79" actId="692"/>
        <pc:sldMkLst>
          <pc:docMk/>
          <pc:sldMk cId="4212722545" sldId="257"/>
        </pc:sldMkLst>
      </pc:sldChg>
    </pc:docChg>
  </pc:docChgLst>
  <pc:docChgLst>
    <pc:chgData name="LAURA LOMBA ERASO" userId="f02018f8-54a4-4e28-8324-05e38509b473" providerId="ADAL" clId="{B78C3586-BF20-5C4E-AE0E-C725DEB59F9E}"/>
    <pc:docChg chg="custSel modSld">
      <pc:chgData name="LAURA LOMBA ERASO" userId="f02018f8-54a4-4e28-8324-05e38509b473" providerId="ADAL" clId="{B78C3586-BF20-5C4E-AE0E-C725DEB59F9E}" dt="2025-09-22T13:56:58.736" v="14"/>
      <pc:docMkLst>
        <pc:docMk/>
      </pc:docMkLst>
      <pc:sldChg chg="addSp delSp modSp mod setBg">
        <pc:chgData name="LAURA LOMBA ERASO" userId="f02018f8-54a4-4e28-8324-05e38509b473" providerId="ADAL" clId="{B78C3586-BF20-5C4E-AE0E-C725DEB59F9E}" dt="2025-09-22T13:56:58.736" v="14"/>
        <pc:sldMkLst>
          <pc:docMk/>
          <pc:sldMk cId="4212722545" sldId="257"/>
        </pc:sldMkLst>
        <pc:spChg chg="add del mod">
          <ac:chgData name="LAURA LOMBA ERASO" userId="f02018f8-54a4-4e28-8324-05e38509b473" providerId="ADAL" clId="{B78C3586-BF20-5C4E-AE0E-C725DEB59F9E}" dt="2025-09-22T13:56:01.901" v="6"/>
          <ac:spMkLst>
            <pc:docMk/>
            <pc:sldMk cId="4212722545" sldId="257"/>
            <ac:spMk id="7" creationId="{D4C7F689-6A5D-0E5C-ECA9-990FBDE13637}"/>
          </ac:spMkLst>
        </pc:spChg>
        <pc:spChg chg="add del mod">
          <ac:chgData name="LAURA LOMBA ERASO" userId="f02018f8-54a4-4e28-8324-05e38509b473" providerId="ADAL" clId="{B78C3586-BF20-5C4E-AE0E-C725DEB59F9E}" dt="2025-09-22T13:56:02.040" v="8"/>
          <ac:spMkLst>
            <pc:docMk/>
            <pc:sldMk cId="4212722545" sldId="257"/>
            <ac:spMk id="10" creationId="{2EA0D22D-6E28-6503-D592-22EAABEED7A5}"/>
          </ac:spMkLst>
        </pc:spChg>
        <pc:spChg chg="add del mod">
          <ac:chgData name="LAURA LOMBA ERASO" userId="f02018f8-54a4-4e28-8324-05e38509b473" providerId="ADAL" clId="{B78C3586-BF20-5C4E-AE0E-C725DEB59F9E}" dt="2025-09-22T13:56:30.084" v="13"/>
          <ac:spMkLst>
            <pc:docMk/>
            <pc:sldMk cId="4212722545" sldId="257"/>
            <ac:spMk id="11" creationId="{08FF32B2-0229-8CE1-A507-CED9666B9E29}"/>
          </ac:spMkLst>
        </pc:spChg>
        <pc:picChg chg="add mod">
          <ac:chgData name="LAURA LOMBA ERASO" userId="f02018f8-54a4-4e28-8324-05e38509b473" providerId="ADAL" clId="{B78C3586-BF20-5C4E-AE0E-C725DEB59F9E}" dt="2025-09-22T13:56:08.357" v="10" actId="1076"/>
          <ac:picMkLst>
            <pc:docMk/>
            <pc:sldMk cId="4212722545" sldId="257"/>
            <ac:picMk id="5" creationId="{C4BA3730-56A5-8BD2-2B77-0216B8A030A5}"/>
          </ac:picMkLst>
        </pc:picChg>
        <pc:picChg chg="del">
          <ac:chgData name="LAURA LOMBA ERASO" userId="f02018f8-54a4-4e28-8324-05e38509b473" providerId="ADAL" clId="{B78C3586-BF20-5C4E-AE0E-C725DEB59F9E}" dt="2025-09-22T13:55:39.046" v="0" actId="478"/>
          <ac:picMkLst>
            <pc:docMk/>
            <pc:sldMk cId="4212722545" sldId="257"/>
            <ac:picMk id="6" creationId="{85AD7E2C-365E-43E8-A0D4-D4ED5D9F6D38}"/>
          </ac:picMkLst>
        </pc:picChg>
      </pc:sldChg>
    </pc:docChg>
  </pc:docChgLst>
  <pc:docChgLst>
    <pc:chgData name="Adrián Serrano Sanz" userId="63f78b8973854c81" providerId="LiveId" clId="{BFF67FC2-FEB4-49CA-8761-3E9850E48409}"/>
    <pc:docChg chg="modSld">
      <pc:chgData name="Adrián Serrano Sanz" userId="63f78b8973854c81" providerId="LiveId" clId="{BFF67FC2-FEB4-49CA-8761-3E9850E48409}" dt="2025-05-12T16:24:21.267" v="14" actId="20577"/>
      <pc:docMkLst>
        <pc:docMk/>
      </pc:docMkLst>
      <pc:sldChg chg="modSp mod">
        <pc:chgData name="Adrián Serrano Sanz" userId="63f78b8973854c81" providerId="LiveId" clId="{BFF67FC2-FEB4-49CA-8761-3E9850E48409}" dt="2025-05-12T16:24:21.267" v="14" actId="20577"/>
        <pc:sldMkLst>
          <pc:docMk/>
          <pc:sldMk cId="4212722545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4929E8-5820-354E-A369-B28161EF0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DED72A-0F67-B60B-1B8D-69DFAA9D7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1883" indent="0" algn="ctr">
              <a:buNone/>
              <a:defRPr sz="3508"/>
            </a:lvl2pPr>
            <a:lvl3pPr marL="1603766" indent="0" algn="ctr">
              <a:buNone/>
              <a:defRPr sz="3157"/>
            </a:lvl3pPr>
            <a:lvl4pPr marL="2405649" indent="0" algn="ctr">
              <a:buNone/>
              <a:defRPr sz="2806"/>
            </a:lvl4pPr>
            <a:lvl5pPr marL="3207532" indent="0" algn="ctr">
              <a:buNone/>
              <a:defRPr sz="2806"/>
            </a:lvl5pPr>
            <a:lvl6pPr marL="4009415" indent="0" algn="ctr">
              <a:buNone/>
              <a:defRPr sz="2806"/>
            </a:lvl6pPr>
            <a:lvl7pPr marL="4811298" indent="0" algn="ctr">
              <a:buNone/>
              <a:defRPr sz="2806"/>
            </a:lvl7pPr>
            <a:lvl8pPr marL="5613182" indent="0" algn="ctr">
              <a:buNone/>
              <a:defRPr sz="2806"/>
            </a:lvl8pPr>
            <a:lvl9pPr marL="6415065" indent="0" algn="ctr">
              <a:buNone/>
              <a:defRPr sz="2806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F6599-31AD-DC54-B7C2-DC4CF034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BAFB87-3BB6-0D5B-3B6D-F7A6642E3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074422-9F3A-3F38-10B4-4C6B8AB2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20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3CD220-07B9-D29C-B183-D1C92C470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246881-6FCC-78DB-4C11-2ED306339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8E61B3-0E6A-8F25-CFCC-C197B7D7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977DBF-0C7D-8920-91D8-7320F9B1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877854-F584-044F-CFC2-3CC98A3B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48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06A0C1-E175-74D1-C255-EA602DAA9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302657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C5233A-77C3-3F66-0AD9-385A93B17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124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3DBF66-3227-8687-C729-C50832EE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C2BF12-D513-6323-95D9-60D01ABF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892816-51F3-CCF1-F7B7-BD73C1D3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14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708C96-AD71-B6D7-696C-A17887A94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59A2C5-87C5-A3E7-A9F8-2F1DFE4B0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CEC5E8-98A8-174A-4350-9751857B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B3688-B337-254D-530A-439A3C1D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0C0659-DAF1-A186-168A-8C70C95B7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098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FB6C4-62BD-077F-C8CF-55F27B911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BBB48F-CB98-1866-A957-5F76D7D82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1pPr>
            <a:lvl2pPr marL="801883" indent="0">
              <a:buNone/>
              <a:defRPr sz="3508">
                <a:solidFill>
                  <a:schemeClr val="tx1">
                    <a:tint val="82000"/>
                  </a:schemeClr>
                </a:solidFill>
              </a:defRPr>
            </a:lvl2pPr>
            <a:lvl3pPr marL="1603766" indent="0">
              <a:buNone/>
              <a:defRPr sz="3157">
                <a:solidFill>
                  <a:schemeClr val="tx1">
                    <a:tint val="82000"/>
                  </a:schemeClr>
                </a:solidFill>
              </a:defRPr>
            </a:lvl3pPr>
            <a:lvl4pPr marL="2405649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4pPr>
            <a:lvl5pPr marL="3207532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5pPr>
            <a:lvl6pPr marL="4009415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6pPr>
            <a:lvl7pPr marL="4811298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7pPr>
            <a:lvl8pPr marL="5613182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8pPr>
            <a:lvl9pPr marL="6415065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C90C4A-8520-7D90-A49A-BA6C0A07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293FA-62C4-88B8-BB2C-DD4C742F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3D28B-CBA3-3A6C-8DEA-9A97FA28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191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AB6BA-FCEF-2BD3-5BD9-54EFA3BB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2C8034-F1BE-4DCB-6C5C-6F4FE8563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37F87B-5436-A507-B667-1B3E49D94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62CDEA-4BF4-26FF-C66D-021302617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9549EF-E698-5663-73F3-DB859F1E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AAA6EC-0DFA-C6A7-A7A0-386BF3E6C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59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610D7-65D5-4AEC-E4AC-B65FA8899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5F2D8C-1B18-2472-5955-C024A3946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D4AE0C-1DB1-0025-025E-352CE962F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0846A2A-2B31-D8A4-719A-808BD5CE06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C822185-3E65-D528-A6EF-371381D796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3599FE2-C0E3-0EB8-E8D9-C7255E9C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BCD3CA-7DEF-3CB5-C92D-537B363CA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98C56E-EB28-7BB3-4361-46FAD7896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56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0D4A9-2C2D-8B49-D9B9-FFA8F3F6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BE64ED2-13C8-5B48-B8FE-41F71DE1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E255344-057F-DDCD-89B6-FC82A1E9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76C3E35-DCDC-D9DA-86AB-4CB7DBA8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64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A493D7-E17E-75FD-EF49-A2CE7B9C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CAD968-682E-B5C8-8A56-BB3F61FE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50D2E13-2B7F-1714-8E14-A817E0F3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70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C20F36-4BF7-2D50-03B2-A5E53F81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8751FB-59A0-85C4-36F0-251A4A4F7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B237D7-41DA-8469-2959-A61ED3DE1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38678D-DE60-5DF5-2E9C-6445757C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A72BBD-53C2-DE57-17BF-770FA37C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EE9F9F-3F90-4BCC-55A1-3616A947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9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6972B-5C62-B344-FB4A-67F13405A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EE456B-1303-23A7-5D02-C6F5962D27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5612"/>
            </a:lvl1pPr>
            <a:lvl2pPr marL="801883" indent="0">
              <a:buNone/>
              <a:defRPr sz="4911"/>
            </a:lvl2pPr>
            <a:lvl3pPr marL="1603766" indent="0">
              <a:buNone/>
              <a:defRPr sz="4209"/>
            </a:lvl3pPr>
            <a:lvl4pPr marL="2405649" indent="0">
              <a:buNone/>
              <a:defRPr sz="3508"/>
            </a:lvl4pPr>
            <a:lvl5pPr marL="3207532" indent="0">
              <a:buNone/>
              <a:defRPr sz="3508"/>
            </a:lvl5pPr>
            <a:lvl6pPr marL="4009415" indent="0">
              <a:buNone/>
              <a:defRPr sz="3508"/>
            </a:lvl6pPr>
            <a:lvl7pPr marL="4811298" indent="0">
              <a:buNone/>
              <a:defRPr sz="3508"/>
            </a:lvl7pPr>
            <a:lvl8pPr marL="5613182" indent="0">
              <a:buNone/>
              <a:defRPr sz="3508"/>
            </a:lvl8pPr>
            <a:lvl9pPr marL="6415065" indent="0">
              <a:buNone/>
              <a:defRPr sz="3508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96EF1B-1416-CDCF-3917-247B58725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77D49E-518F-93E2-1DE4-41C1E15A4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596A61-A834-BB7E-A520-D5D6A1C6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E1759C-B5A5-FA14-98F8-E7430D22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54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746FA6-60E0-973C-DD79-B5E1554AC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8E04AF-4CC4-F554-8CE8-A33CCB6DC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DCA90-EC28-6496-2C60-F23DC013D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2596F-D3F8-4884-8B6B-998DDAD902A5}" type="datetimeFigureOut">
              <a:rPr lang="es-ES" smtClean="0"/>
              <a:t>22/9/25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607090-DE67-E224-10FC-407FA75DB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BF251E-6BEC-A019-D41F-607B82ACD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88744-FF45-451B-AE0A-8AE8BB3A12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61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03766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942" indent="-400942" algn="l" defTabSz="1603766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tx1"/>
          </a:solidFill>
          <a:latin typeface="+mn-lt"/>
          <a:ea typeface="+mn-ea"/>
          <a:cs typeface="+mn-cs"/>
        </a:defRPr>
      </a:lvl1pPr>
      <a:lvl2pPr marL="1202825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004708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806591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608474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9969BAF-A73C-5EC0-EB7E-94784FC3C583}"/>
              </a:ext>
            </a:extLst>
          </p:cNvPr>
          <p:cNvSpPr txBox="1"/>
          <p:nvPr/>
        </p:nvSpPr>
        <p:spPr>
          <a:xfrm>
            <a:off x="6220633" y="1248665"/>
            <a:ext cx="88200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5A768B-80D1-5021-42B1-4EF042E574C2}"/>
              </a:ext>
            </a:extLst>
          </p:cNvPr>
          <p:cNvSpPr txBox="1"/>
          <p:nvPr/>
        </p:nvSpPr>
        <p:spPr>
          <a:xfrm>
            <a:off x="7639047" y="2181790"/>
            <a:ext cx="6105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B06F2E9-B4DD-5F40-0302-40B4B11DF276}"/>
              </a:ext>
            </a:extLst>
          </p:cNvPr>
          <p:cNvSpPr txBox="1"/>
          <p:nvPr/>
        </p:nvSpPr>
        <p:spPr>
          <a:xfrm>
            <a:off x="7233750" y="2785963"/>
            <a:ext cx="6916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Afiliación</a:t>
            </a:r>
          </a:p>
        </p:txBody>
      </p:sp>
      <p:pic>
        <p:nvPicPr>
          <p:cNvPr id="8" name="Picture 8" descr="Universidad de San Jorge Logo PNG Vector (EPS) Free Download">
            <a:extLst>
              <a:ext uri="{FF2B5EF4-FFF2-40B4-BE49-F238E27FC236}">
                <a16:creationId xmlns:a16="http://schemas.microsoft.com/office/drawing/2014/main" id="{C9F754D9-D33B-6DBB-2B53-47053872F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7508" y="418198"/>
            <a:ext cx="1757462" cy="210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Imagen que contiene Polígono&#10;&#10;Descripción generada automáticamente">
            <a:extLst>
              <a:ext uri="{FF2B5EF4-FFF2-40B4-BE49-F238E27FC236}">
                <a16:creationId xmlns:a16="http://schemas.microsoft.com/office/drawing/2014/main" id="{745940F6-8119-9B67-35A0-91737DE97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4970" y="498074"/>
            <a:ext cx="2309193" cy="2309193"/>
          </a:xfrm>
          <a:prstGeom prst="rect">
            <a:avLst/>
          </a:prstGeom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7440A185-B723-5B5E-B5E1-C1E0A724E6F5}"/>
              </a:ext>
            </a:extLst>
          </p:cNvPr>
          <p:cNvCxnSpPr>
            <a:cxnSpLocks/>
          </p:cNvCxnSpPr>
          <p:nvPr/>
        </p:nvCxnSpPr>
        <p:spPr>
          <a:xfrm>
            <a:off x="674614" y="12644625"/>
            <a:ext cx="201895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2C707E32-A1A0-4580-3CF8-FC01FA00F815}"/>
              </a:ext>
            </a:extLst>
          </p:cNvPr>
          <p:cNvCxnSpPr>
            <a:cxnSpLocks/>
          </p:cNvCxnSpPr>
          <p:nvPr/>
        </p:nvCxnSpPr>
        <p:spPr>
          <a:xfrm>
            <a:off x="10752969" y="3946366"/>
            <a:ext cx="0" cy="839940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F93031D-45E8-BB7A-D2A3-F752CF9D6FFE}"/>
              </a:ext>
            </a:extLst>
          </p:cNvPr>
          <p:cNvSpPr/>
          <p:nvPr/>
        </p:nvSpPr>
        <p:spPr>
          <a:xfrm>
            <a:off x="10883386" y="3959231"/>
            <a:ext cx="9980777" cy="38040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C5473B3-BB91-F01D-FDB4-CD8B4B29779B}"/>
              </a:ext>
            </a:extLst>
          </p:cNvPr>
          <p:cNvSpPr/>
          <p:nvPr/>
        </p:nvSpPr>
        <p:spPr>
          <a:xfrm>
            <a:off x="10883385" y="4452048"/>
            <a:ext cx="9980781" cy="78403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908F7A3-B987-727E-EE5B-DE56A646793A}"/>
              </a:ext>
            </a:extLst>
          </p:cNvPr>
          <p:cNvSpPr/>
          <p:nvPr/>
        </p:nvSpPr>
        <p:spPr>
          <a:xfrm>
            <a:off x="674612" y="3963140"/>
            <a:ext cx="9956021" cy="3765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8972431-059E-762E-8579-ABD3468EC545}"/>
              </a:ext>
            </a:extLst>
          </p:cNvPr>
          <p:cNvSpPr/>
          <p:nvPr/>
        </p:nvSpPr>
        <p:spPr>
          <a:xfrm>
            <a:off x="674614" y="4452047"/>
            <a:ext cx="9956022" cy="5502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37BC31A-AC0A-AB6B-3556-B183DCD43508}"/>
              </a:ext>
            </a:extLst>
          </p:cNvPr>
          <p:cNvSpPr/>
          <p:nvPr/>
        </p:nvSpPr>
        <p:spPr>
          <a:xfrm>
            <a:off x="666531" y="10120052"/>
            <a:ext cx="9964102" cy="360681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OBJETIVOS E HIPÓTESIS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E7ED44B-2208-1E41-4EE2-0F94841B9125}"/>
              </a:ext>
            </a:extLst>
          </p:cNvPr>
          <p:cNvSpPr/>
          <p:nvPr/>
        </p:nvSpPr>
        <p:spPr>
          <a:xfrm>
            <a:off x="674608" y="10645980"/>
            <a:ext cx="9956025" cy="16463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F90DD21-C13B-DE3A-8157-B0188DF89CE5}"/>
              </a:ext>
            </a:extLst>
          </p:cNvPr>
          <p:cNvSpPr/>
          <p:nvPr/>
        </p:nvSpPr>
        <p:spPr>
          <a:xfrm>
            <a:off x="674615" y="12943478"/>
            <a:ext cx="20189551" cy="38040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9692AD7-FD1F-AEA2-AFAD-489B1000E962}"/>
              </a:ext>
            </a:extLst>
          </p:cNvPr>
          <p:cNvSpPr/>
          <p:nvPr/>
        </p:nvSpPr>
        <p:spPr>
          <a:xfrm>
            <a:off x="674614" y="13436294"/>
            <a:ext cx="20189559" cy="58171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363050B-AD9E-5F93-D81A-EC9C771FCF43}"/>
              </a:ext>
            </a:extLst>
          </p:cNvPr>
          <p:cNvCxnSpPr>
            <a:cxnSpLocks/>
          </p:cNvCxnSpPr>
          <p:nvPr/>
        </p:nvCxnSpPr>
        <p:spPr>
          <a:xfrm>
            <a:off x="674614" y="19565499"/>
            <a:ext cx="201895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705703A-C950-7A48-56FE-3EF2281931D2}"/>
              </a:ext>
            </a:extLst>
          </p:cNvPr>
          <p:cNvSpPr/>
          <p:nvPr/>
        </p:nvSpPr>
        <p:spPr>
          <a:xfrm>
            <a:off x="674615" y="19873765"/>
            <a:ext cx="20189551" cy="38040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ABD2467-4E4F-3E47-7AE4-A1A48E505990}"/>
              </a:ext>
            </a:extLst>
          </p:cNvPr>
          <p:cNvSpPr/>
          <p:nvPr/>
        </p:nvSpPr>
        <p:spPr>
          <a:xfrm>
            <a:off x="674614" y="20366581"/>
            <a:ext cx="20189559" cy="39278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426949C9-5EA2-8EFC-6081-F269475248E2}"/>
              </a:ext>
            </a:extLst>
          </p:cNvPr>
          <p:cNvCxnSpPr>
            <a:cxnSpLocks/>
          </p:cNvCxnSpPr>
          <p:nvPr/>
        </p:nvCxnSpPr>
        <p:spPr>
          <a:xfrm>
            <a:off x="674614" y="24642774"/>
            <a:ext cx="201895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ABD228E-63AF-5DC2-CDAB-E3908B9B5A16}"/>
              </a:ext>
            </a:extLst>
          </p:cNvPr>
          <p:cNvSpPr/>
          <p:nvPr/>
        </p:nvSpPr>
        <p:spPr>
          <a:xfrm>
            <a:off x="674615" y="24951040"/>
            <a:ext cx="20189551" cy="38040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1A1D622F-B933-944C-2437-62877CF5DEC3}"/>
              </a:ext>
            </a:extLst>
          </p:cNvPr>
          <p:cNvSpPr/>
          <p:nvPr/>
        </p:nvSpPr>
        <p:spPr>
          <a:xfrm>
            <a:off x="674614" y="25443856"/>
            <a:ext cx="20189559" cy="39278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4BA3730-56A5-8BD2-2B77-0216B8A030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0489" b="75111"/>
          <a:stretch>
            <a:fillRect/>
          </a:stretch>
        </p:blipFill>
        <p:spPr>
          <a:xfrm>
            <a:off x="215852" y="498074"/>
            <a:ext cx="5126050" cy="186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722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11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Adrián Serrano Sanz</dc:creator>
  <cp:lastModifiedBy>LAURA LOMBA ERASO</cp:lastModifiedBy>
  <cp:revision>1</cp:revision>
  <dcterms:created xsi:type="dcterms:W3CDTF">2024-03-23T10:43:42Z</dcterms:created>
  <dcterms:modified xsi:type="dcterms:W3CDTF">2025-09-22T13:57:02Z</dcterms:modified>
</cp:coreProperties>
</file>